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66"/>
    <a:srgbClr val="FF9900"/>
    <a:srgbClr val="FF0000"/>
    <a:srgbClr val="990099"/>
    <a:srgbClr val="66FF33"/>
    <a:srgbClr val="99FFCC"/>
    <a:srgbClr val="FFFF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1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57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1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26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207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1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7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8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8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FOOD, FRUITS, VEGETABLE AND SIDE DISHES IN JAMAICA.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TAYLOR FAIRBANKS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0" y="328515"/>
            <a:ext cx="27940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96" y="231461"/>
            <a:ext cx="1066800" cy="890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7" y="5251255"/>
            <a:ext cx="3161911" cy="1606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0" y="2665943"/>
            <a:ext cx="3048000" cy="2029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22" y="4286250"/>
            <a:ext cx="3590925" cy="2338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22" y="416356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30" y="4980742"/>
            <a:ext cx="2360256" cy="1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727788"/>
          </a:xfrm>
        </p:spPr>
        <p:txBody>
          <a:bodyPr/>
          <a:lstStyle/>
          <a:p>
            <a:r>
              <a:rPr lang="en-US" dirty="0" smtClean="0"/>
              <a:t>MEATS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1845"/>
            <a:ext cx="12372391" cy="6326155"/>
          </a:xfrm>
        </p:spPr>
        <p:txBody>
          <a:bodyPr>
            <a:normAutofit/>
          </a:bodyPr>
          <a:lstStyle/>
          <a:p>
            <a:r>
              <a:rPr lang="en-US" dirty="0" smtClean="0"/>
              <a:t>CHICKEN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OXTAILS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SEAFOOD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79" y="531845"/>
            <a:ext cx="2095500" cy="123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42" y="1975757"/>
            <a:ext cx="2162369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3363685"/>
            <a:ext cx="3352737" cy="160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77" y="5110843"/>
            <a:ext cx="2366411" cy="1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6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2637"/>
            <a:ext cx="10131425" cy="1026367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VEGETABLES AND SIDE DISHES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8" y="905069"/>
            <a:ext cx="12191999" cy="5327779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CALLALOO</a:t>
            </a:r>
          </a:p>
          <a:p>
            <a:endParaRPr lang="en-US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33CC"/>
                </a:solidFill>
              </a:rPr>
              <a:t>RICE AND PEAS</a:t>
            </a:r>
          </a:p>
          <a:p>
            <a:pPr marL="0" indent="0">
              <a:buNone/>
            </a:pPr>
            <a:endParaRPr lang="en-US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33CC"/>
                </a:solidFill>
              </a:rPr>
              <a:t>PLAINTAINS </a:t>
            </a:r>
          </a:p>
          <a:p>
            <a:endParaRPr lang="en-US" dirty="0">
              <a:solidFill>
                <a:srgbClr val="FF33CC"/>
              </a:solidFill>
            </a:endParaRPr>
          </a:p>
          <a:p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FF33CC"/>
                </a:solidFill>
              </a:rPr>
              <a:t>DUMPLINGS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5069"/>
            <a:ext cx="1807277" cy="10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4" y="2113382"/>
            <a:ext cx="2510712" cy="104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47" y="3244159"/>
            <a:ext cx="2017029" cy="1169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41" y="4605961"/>
            <a:ext cx="25552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9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989045"/>
          </a:xfrm>
        </p:spPr>
        <p:txBody>
          <a:bodyPr/>
          <a:lstStyle/>
          <a:p>
            <a:r>
              <a:rPr lang="en-US" dirty="0" smtClean="0"/>
              <a:t>FRUITS IN JAMAICAS TROPICAL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457"/>
            <a:ext cx="12191999" cy="6139543"/>
          </a:xfrm>
        </p:spPr>
        <p:txBody>
          <a:bodyPr/>
          <a:lstStyle/>
          <a:p>
            <a:r>
              <a:rPr lang="en-US" dirty="0" smtClean="0"/>
              <a:t>PINEAPPLE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MANGOES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COCONUT</a:t>
            </a:r>
          </a:p>
          <a:p>
            <a:endParaRPr lang="en-US" dirty="0"/>
          </a:p>
          <a:p>
            <a:r>
              <a:rPr lang="en-US" dirty="0" smtClean="0"/>
              <a:t>PLAINTAINS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PAPAYA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815651"/>
            <a:ext cx="2879660" cy="133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87" y="2252565"/>
            <a:ext cx="2181128" cy="106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2" y="3430026"/>
            <a:ext cx="2092049" cy="98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41" y="5675528"/>
            <a:ext cx="1428750" cy="10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84" y="4337219"/>
            <a:ext cx="1895731" cy="13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6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1419</TotalTime>
  <Words>40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FOOD, FRUITS, VEGETABLE AND SIDE DISHES IN JAMAICA.</vt:lpstr>
      <vt:lpstr>MEATS</vt:lpstr>
      <vt:lpstr>VEGETABLES AND SIDE DISHES</vt:lpstr>
      <vt:lpstr>FRUITS IN JAMAICAS TROPICAL CLIMATE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JAMAICAN FOOD CULTURE</dc:title>
  <dc:creator>M and L Fairbanks</dc:creator>
  <cp:lastModifiedBy>M and L Fairbanks</cp:lastModifiedBy>
  <cp:revision>14</cp:revision>
  <dcterms:created xsi:type="dcterms:W3CDTF">2014-10-08T23:46:46Z</dcterms:created>
  <dcterms:modified xsi:type="dcterms:W3CDTF">2014-10-09T23:25:59Z</dcterms:modified>
</cp:coreProperties>
</file>